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78" r:id="rId4"/>
    <p:sldId id="279" r:id="rId5"/>
    <p:sldId id="266" r:id="rId6"/>
    <p:sldId id="267" r:id="rId7"/>
    <p:sldId id="268" r:id="rId8"/>
    <p:sldId id="269" r:id="rId9"/>
    <p:sldId id="272" r:id="rId10"/>
    <p:sldId id="270" r:id="rId11"/>
    <p:sldId id="257" r:id="rId12"/>
    <p:sldId id="258" r:id="rId13"/>
    <p:sldId id="259" r:id="rId14"/>
    <p:sldId id="260" r:id="rId15"/>
    <p:sldId id="261" r:id="rId16"/>
    <p:sldId id="273" r:id="rId17"/>
    <p:sldId id="262" r:id="rId18"/>
    <p:sldId id="274" r:id="rId19"/>
    <p:sldId id="263" r:id="rId20"/>
    <p:sldId id="275" r:id="rId21"/>
    <p:sldId id="264" r:id="rId22"/>
    <p:sldId id="276" r:id="rId23"/>
    <p:sldId id="265" r:id="rId24"/>
    <p:sldId id="271" r:id="rId25"/>
    <p:sldId id="277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7A090-1C58-4D85-98D3-2AB5358D99BB}" type="datetimeFigureOut">
              <a:rPr lang="en-GB" smtClean="0"/>
              <a:pPr/>
              <a:t>30/01/2014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CE8F3-BAB5-4D82-9505-9BC58BCCC7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08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E15B-2B09-403D-A6C6-639BB2EC40AC}" type="datetimeFigureOut">
              <a:rPr lang="en-GB" smtClean="0"/>
              <a:pPr/>
              <a:t>30/01/2014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9B8-218F-4BF4-8E00-8F4AE1B66C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E15B-2B09-403D-A6C6-639BB2EC40AC}" type="datetimeFigureOut">
              <a:rPr lang="en-GB" smtClean="0"/>
              <a:pPr/>
              <a:t>30/01/2014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9B8-218F-4BF4-8E00-8F4AE1B66C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E15B-2B09-403D-A6C6-639BB2EC40AC}" type="datetimeFigureOut">
              <a:rPr lang="en-GB" smtClean="0"/>
              <a:pPr/>
              <a:t>30/01/2014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9B8-218F-4BF4-8E00-8F4AE1B66C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E15B-2B09-403D-A6C6-639BB2EC40AC}" type="datetimeFigureOut">
              <a:rPr lang="en-GB" smtClean="0"/>
              <a:pPr/>
              <a:t>30/01/2014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9B8-218F-4BF4-8E00-8F4AE1B66C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E15B-2B09-403D-A6C6-639BB2EC40AC}" type="datetimeFigureOut">
              <a:rPr lang="en-GB" smtClean="0"/>
              <a:pPr/>
              <a:t>30/01/2014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9B8-218F-4BF4-8E00-8F4AE1B66C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E15B-2B09-403D-A6C6-639BB2EC40AC}" type="datetimeFigureOut">
              <a:rPr lang="en-GB" smtClean="0"/>
              <a:pPr/>
              <a:t>30/01/2014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9B8-218F-4BF4-8E00-8F4AE1B66C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E15B-2B09-403D-A6C6-639BB2EC40AC}" type="datetimeFigureOut">
              <a:rPr lang="en-GB" smtClean="0"/>
              <a:pPr/>
              <a:t>30/01/2014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9B8-218F-4BF4-8E00-8F4AE1B66C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E15B-2B09-403D-A6C6-639BB2EC40AC}" type="datetimeFigureOut">
              <a:rPr lang="en-GB" smtClean="0"/>
              <a:pPr/>
              <a:t>30/01/2014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9B8-218F-4BF4-8E00-8F4AE1B66C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E15B-2B09-403D-A6C6-639BB2EC40AC}" type="datetimeFigureOut">
              <a:rPr lang="en-GB" smtClean="0"/>
              <a:pPr/>
              <a:t>30/01/2014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9B8-218F-4BF4-8E00-8F4AE1B66C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E15B-2B09-403D-A6C6-639BB2EC40AC}" type="datetimeFigureOut">
              <a:rPr lang="en-GB" smtClean="0"/>
              <a:pPr/>
              <a:t>30/01/2014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9B8-218F-4BF4-8E00-8F4AE1B66C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E15B-2B09-403D-A6C6-639BB2EC40AC}" type="datetimeFigureOut">
              <a:rPr lang="en-GB" smtClean="0"/>
              <a:pPr/>
              <a:t>30/01/2014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9B8-218F-4BF4-8E00-8F4AE1B66C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E15B-2B09-403D-A6C6-639BB2EC40AC}" type="datetimeFigureOut">
              <a:rPr lang="en-GB" smtClean="0"/>
              <a:pPr/>
              <a:t>30/01/2014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4D9B8-218F-4BF4-8E00-8F4AE1B66C9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7/Rhee_Syng-Man_in_1956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How did the Cold war develop?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Lobj: to understand how the Cold War developed between 1949 – 1955.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IN KOREA</a:t>
            </a:r>
            <a:endParaRPr lang="en-GB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 Japanese had occupied Korea from 1910 – 1945</a:t>
            </a:r>
          </a:p>
          <a:p>
            <a:endParaRPr lang="en-GB" dirty="0" smtClean="0"/>
          </a:p>
          <a:p>
            <a:r>
              <a:rPr lang="en-GB" dirty="0" smtClean="0"/>
              <a:t>After WW2 the country was divided in two (38</a:t>
            </a:r>
            <a:r>
              <a:rPr lang="en-GB" baseline="30000" dirty="0" smtClean="0"/>
              <a:t>th</a:t>
            </a:r>
            <a:r>
              <a:rPr lang="en-GB" dirty="0" smtClean="0"/>
              <a:t> Parallel)</a:t>
            </a:r>
          </a:p>
          <a:p>
            <a:endParaRPr lang="en-GB" dirty="0" smtClean="0"/>
          </a:p>
          <a:p>
            <a:r>
              <a:rPr lang="en-GB" dirty="0" smtClean="0"/>
              <a:t>Soviet forces occupied the North</a:t>
            </a:r>
          </a:p>
          <a:p>
            <a:r>
              <a:rPr lang="en-GB" dirty="0" smtClean="0"/>
              <a:t>US forces occupied the South</a:t>
            </a:r>
          </a:p>
          <a:p>
            <a:endParaRPr lang="en-GB" dirty="0" smtClean="0"/>
          </a:p>
          <a:p>
            <a:r>
              <a:rPr lang="en-GB" dirty="0" smtClean="0"/>
              <a:t>This division was meant to be temporary.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http://www.ambrosevideo.com/resources/documents/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8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en-GB" dirty="0" smtClean="0"/>
              <a:t>In the North – a communist state was set up under Kim </a:t>
            </a:r>
            <a:r>
              <a:rPr lang="en-GB" dirty="0" err="1" smtClean="0"/>
              <a:t>il</a:t>
            </a:r>
            <a:r>
              <a:rPr lang="en-GB" dirty="0" smtClean="0"/>
              <a:t> Sung</a:t>
            </a:r>
          </a:p>
          <a:p>
            <a:endParaRPr lang="en-GB" dirty="0" smtClean="0"/>
          </a:p>
          <a:p>
            <a:r>
              <a:rPr lang="en-GB" dirty="0" smtClean="0"/>
              <a:t>In the south there were elections = an anti communist military Govt was set up  - led by </a:t>
            </a:r>
            <a:r>
              <a:rPr lang="en-GB" dirty="0" err="1" smtClean="0"/>
              <a:t>Syngman</a:t>
            </a:r>
            <a:r>
              <a:rPr lang="en-GB" dirty="0" smtClean="0"/>
              <a:t> Rhee</a:t>
            </a:r>
          </a:p>
          <a:p>
            <a:endParaRPr lang="en-GB" dirty="0" smtClean="0"/>
          </a:p>
          <a:p>
            <a:r>
              <a:rPr lang="en-GB" dirty="0" smtClean="0"/>
              <a:t>Each side claimed to be the Govt of ALL Korea</a:t>
            </a:r>
          </a:p>
        </p:txBody>
      </p:sp>
      <p:pic>
        <p:nvPicPr>
          <p:cNvPr id="8194" name="Picture 2" descr="http://cdn1.beeffco.com/files/poll-images/normal/kim-il-sung_34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4869160"/>
            <a:ext cx="2088232" cy="1711475"/>
          </a:xfrm>
          <a:prstGeom prst="rect">
            <a:avLst/>
          </a:prstGeom>
          <a:noFill/>
        </p:spPr>
      </p:pic>
      <p:pic>
        <p:nvPicPr>
          <p:cNvPr id="8196" name="Picture 4" descr="File:Rhee Syng-Man in 1956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280" y="4797152"/>
            <a:ext cx="1444444" cy="184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DID THE USA GET INVOLVED?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CONTAINMENT  - push back Communism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DOMINO THEORY – if South Korea fall, Japan and others could be next</a:t>
            </a:r>
            <a:endParaRPr lang="en-GB" dirty="0"/>
          </a:p>
        </p:txBody>
      </p:sp>
      <p:pic>
        <p:nvPicPr>
          <p:cNvPr id="7170" name="Picture 2" descr="http://www.ngfl-cymru.org.uk/vtc/ngfl/history/gcse_usa_rev_elander/domi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4221088"/>
            <a:ext cx="8100900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TO WAR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1949 – NATO formed – US gave aid to Japan</a:t>
            </a:r>
          </a:p>
          <a:p>
            <a:endParaRPr lang="en-GB" dirty="0" smtClean="0"/>
          </a:p>
          <a:p>
            <a:r>
              <a:rPr lang="en-GB" dirty="0" smtClean="0"/>
              <a:t>North Korea asked Stalin’s permission to attack  the South</a:t>
            </a:r>
          </a:p>
          <a:p>
            <a:r>
              <a:rPr lang="en-GB" dirty="0" smtClean="0"/>
              <a:t>Gave USA a headache &amp; trouble</a:t>
            </a:r>
          </a:p>
          <a:p>
            <a:r>
              <a:rPr lang="en-GB" dirty="0" smtClean="0"/>
              <a:t>He gave the North aid &amp; military equipment – but never got involved directly</a:t>
            </a:r>
          </a:p>
          <a:p>
            <a:endParaRPr lang="en-GB" dirty="0" smtClean="0"/>
          </a:p>
          <a:p>
            <a:r>
              <a:rPr lang="en-GB" dirty="0" smtClean="0"/>
              <a:t>JUNE 1950 – The North invaded the South = WAR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1. Initial North Successes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North Korean Army = NKPA</a:t>
            </a:r>
          </a:p>
          <a:p>
            <a:endParaRPr lang="en-GB" dirty="0" smtClean="0"/>
          </a:p>
          <a:p>
            <a:r>
              <a:rPr lang="en-GB" dirty="0" smtClean="0"/>
              <a:t>North was successful at first – most of the south fell</a:t>
            </a:r>
          </a:p>
          <a:p>
            <a:endParaRPr lang="en-GB" dirty="0" smtClean="0"/>
          </a:p>
          <a:p>
            <a:r>
              <a:rPr lang="en-GB" dirty="0" smtClean="0"/>
              <a:t>The South asked the U.N for helped – </a:t>
            </a:r>
            <a:r>
              <a:rPr lang="en-GB" u="sng" dirty="0" smtClean="0"/>
              <a:t>they did </a:t>
            </a:r>
            <a:r>
              <a:rPr lang="en-GB" dirty="0" smtClean="0"/>
              <a:t>– as USSR was boycotting meetings &amp; China wasn’t allowed to join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523 - Copy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0744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The NKPA is driven back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16 nations headed by the USA first went </a:t>
            </a:r>
          </a:p>
          <a:p>
            <a:endParaRPr lang="en-GB" dirty="0" smtClean="0"/>
          </a:p>
          <a:p>
            <a:r>
              <a:rPr lang="en-GB" dirty="0" smtClean="0"/>
              <a:t>Later the number doubled to 32 countries</a:t>
            </a:r>
          </a:p>
          <a:p>
            <a:endParaRPr lang="en-GB" dirty="0" smtClean="0"/>
          </a:p>
          <a:p>
            <a:r>
              <a:rPr lang="en-GB" dirty="0" smtClean="0"/>
              <a:t>The North were driven back to China and their resistance collapsed  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523 - Copy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China intervenes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Nov 1950 China sent 200,000 ‘volunteers’ to help North Korea</a:t>
            </a:r>
          </a:p>
          <a:p>
            <a:endParaRPr lang="en-GB" dirty="0" smtClean="0"/>
          </a:p>
          <a:p>
            <a:r>
              <a:rPr lang="en-GB" dirty="0" smtClean="0"/>
              <a:t>The South were pushed back beyond the 38</a:t>
            </a:r>
            <a:r>
              <a:rPr lang="en-GB" baseline="30000" dirty="0" smtClean="0"/>
              <a:t>th</a:t>
            </a:r>
            <a:r>
              <a:rPr lang="en-GB" dirty="0" smtClean="0"/>
              <a:t> parallel 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Checklist &amp; highlighter</a:t>
            </a:r>
          </a:p>
          <a:p>
            <a:endParaRPr lang="en-GB" dirty="0" smtClean="0"/>
          </a:p>
          <a:p>
            <a:r>
              <a:rPr lang="en-GB" dirty="0" smtClean="0"/>
              <a:t>Reward postcards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523 - Copy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63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Stalemate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USA poured more men in and pushed the Chinese back to the 38</a:t>
            </a:r>
            <a:r>
              <a:rPr lang="en-GB" baseline="30000" dirty="0" smtClean="0"/>
              <a:t>th</a:t>
            </a:r>
            <a:r>
              <a:rPr lang="en-GB" dirty="0" smtClean="0"/>
              <a:t> parallel (the original starting point)</a:t>
            </a:r>
          </a:p>
          <a:p>
            <a:endParaRPr lang="en-GB" dirty="0" smtClean="0"/>
          </a:p>
          <a:p>
            <a:r>
              <a:rPr lang="en-GB" dirty="0" smtClean="0"/>
              <a:t>The rest of the war was stalemate</a:t>
            </a:r>
          </a:p>
          <a:p>
            <a:endParaRPr lang="en-GB" dirty="0" smtClean="0"/>
          </a:p>
          <a:p>
            <a:r>
              <a:rPr lang="en-GB" dirty="0" smtClean="0"/>
              <a:t>A ceasefire was agreed in 1953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img5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0416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impact of the Korean War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1954 – SEATO 	set up – an Asian version of NATO (South East Asian Treaty Organisation)</a:t>
            </a:r>
          </a:p>
          <a:p>
            <a:endParaRPr lang="en-GB" dirty="0" smtClean="0"/>
          </a:p>
          <a:p>
            <a:r>
              <a:rPr lang="en-GB" dirty="0" smtClean="0"/>
              <a:t>Aim = to contain Communism in the far east</a:t>
            </a:r>
          </a:p>
          <a:p>
            <a:endParaRPr lang="en-GB" dirty="0" smtClean="0"/>
          </a:p>
          <a:p>
            <a:r>
              <a:rPr lang="en-GB" dirty="0" smtClean="0"/>
              <a:t>Korea – devastated – one in ten died</a:t>
            </a:r>
          </a:p>
          <a:p>
            <a:endParaRPr lang="en-GB" dirty="0" smtClean="0"/>
          </a:p>
          <a:p>
            <a:r>
              <a:rPr lang="en-GB" dirty="0" smtClean="0"/>
              <a:t>Korea a success for United Nations  - stronger than LON &amp; prepared to stand up &amp; fight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impact of the Korean War 2.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USA  - saw Korea as a success (stopped Communism)</a:t>
            </a:r>
          </a:p>
          <a:p>
            <a:endParaRPr lang="en-GB" dirty="0" smtClean="0"/>
          </a:p>
          <a:p>
            <a:r>
              <a:rPr lang="en-GB" dirty="0" smtClean="0"/>
              <a:t>Needed to stop other countries – next was VIETNAM</a:t>
            </a:r>
          </a:p>
          <a:p>
            <a:endParaRPr lang="en-GB" dirty="0" smtClean="0"/>
          </a:p>
          <a:p>
            <a:r>
              <a:rPr lang="en-GB" dirty="0" smtClean="0"/>
              <a:t>Korean War also showed China was no longer a weak nation &amp; were prepared to stand up to the West.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5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6804248" y="4293096"/>
            <a:ext cx="233975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5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1143000"/>
          </a:xfrm>
        </p:spPr>
        <p:txBody>
          <a:bodyPr/>
          <a:lstStyle/>
          <a:p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THE BLOCKADE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r>
              <a:rPr lang="en-GB" dirty="0" smtClean="0"/>
              <a:t>The crisis was costly – in human and financial terms</a:t>
            </a:r>
          </a:p>
          <a:p>
            <a:endParaRPr lang="en-GB" dirty="0" smtClean="0"/>
          </a:p>
          <a:p>
            <a:r>
              <a:rPr lang="en-GB" dirty="0" smtClean="0"/>
              <a:t>79 GB &amp; US pilots were killed in accidents</a:t>
            </a:r>
          </a:p>
          <a:p>
            <a:endParaRPr lang="en-GB" dirty="0" smtClean="0"/>
          </a:p>
          <a:p>
            <a:r>
              <a:rPr lang="en-GB" dirty="0" smtClean="0"/>
              <a:t>It did end ill feeling between Germany &amp; the USA (now friendly!)</a:t>
            </a:r>
          </a:p>
          <a:p>
            <a:endParaRPr lang="en-GB" dirty="0" smtClean="0"/>
          </a:p>
          <a:p>
            <a:r>
              <a:rPr lang="en-GB" dirty="0" smtClean="0"/>
              <a:t>Dashed all hopes of uniting Berlin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1143000"/>
          </a:xfrm>
        </p:spPr>
        <p:txBody>
          <a:bodyPr/>
          <a:lstStyle/>
          <a:p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THE BLOCKADE 2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/>
          <a:lstStyle/>
          <a:p>
            <a:r>
              <a:rPr lang="en-GB" dirty="0" smtClean="0"/>
              <a:t>1949 – the Western Zones came together as West Germany </a:t>
            </a:r>
          </a:p>
          <a:p>
            <a:r>
              <a:rPr lang="en-GB" dirty="0" smtClean="0"/>
              <a:t>Known as Federal Republic of Germany</a:t>
            </a:r>
          </a:p>
          <a:p>
            <a:r>
              <a:rPr lang="en-GB" dirty="0" smtClean="0"/>
              <a:t>With free elections &amp; democratic Govt</a:t>
            </a:r>
          </a:p>
          <a:p>
            <a:endParaRPr lang="en-GB" dirty="0" smtClean="0"/>
          </a:p>
          <a:p>
            <a:r>
              <a:rPr lang="en-GB" dirty="0" smtClean="0"/>
              <a:t>USSR responded – East Germany was changed to:</a:t>
            </a:r>
          </a:p>
          <a:p>
            <a:r>
              <a:rPr lang="en-GB" dirty="0" smtClean="0"/>
              <a:t>German Democratic Republic – which had </a:t>
            </a:r>
            <a:r>
              <a:rPr lang="en-GB" smtClean="0"/>
              <a:t>Communist Govt (1990)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4122"/>
          </a:xfrm>
        </p:spPr>
        <p:txBody>
          <a:bodyPr/>
          <a:lstStyle/>
          <a:p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NATO 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248472"/>
          </a:xfrm>
        </p:spPr>
        <p:txBody>
          <a:bodyPr>
            <a:noAutofit/>
          </a:bodyPr>
          <a:lstStyle/>
          <a:p>
            <a:r>
              <a:rPr lang="en-GB" sz="3600" dirty="0" smtClean="0"/>
              <a:t>The Berlin blockade scared the British</a:t>
            </a:r>
          </a:p>
          <a:p>
            <a:endParaRPr lang="en-GB" sz="3600" dirty="0" smtClean="0"/>
          </a:p>
          <a:p>
            <a:r>
              <a:rPr lang="en-GB" sz="3600" dirty="0" smtClean="0"/>
              <a:t>10 days after it started the Brits opened talks with the USA</a:t>
            </a:r>
          </a:p>
          <a:p>
            <a:endParaRPr lang="en-GB" sz="3600" dirty="0" smtClean="0"/>
          </a:p>
          <a:p>
            <a:r>
              <a:rPr lang="en-GB" sz="3600" dirty="0" smtClean="0"/>
              <a:t>These discussions led in 1949 to the foundation  of the North Atlantic Treaty Organisation (NATO)</a:t>
            </a:r>
          </a:p>
          <a:p>
            <a:endParaRPr lang="en-GB" sz="3600" dirty="0" smtClean="0"/>
          </a:p>
          <a:p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NATO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688632"/>
          </a:xfrm>
        </p:spPr>
        <p:txBody>
          <a:bodyPr/>
          <a:lstStyle/>
          <a:p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 INC: </a:t>
            </a:r>
            <a:r>
              <a:rPr lang="en-GB" dirty="0" smtClean="0"/>
              <a:t>USA, Canada, GB, France, Belgium, the Netherlands, Iceland, Luxembourg, Italy, Norway, Denmark &amp; Portugal.</a:t>
            </a:r>
          </a:p>
          <a:p>
            <a:endParaRPr lang="en-GB" dirty="0" smtClean="0"/>
          </a:p>
          <a:p>
            <a:r>
              <a:rPr lang="en-GB" dirty="0" smtClean="0"/>
              <a:t>1952 – Greece &amp; Turkey joined</a:t>
            </a:r>
          </a:p>
          <a:p>
            <a:r>
              <a:rPr lang="en-GB" dirty="0" smtClean="0"/>
              <a:t>1955 – West Germany joined </a:t>
            </a:r>
          </a:p>
          <a:p>
            <a:endParaRPr lang="en-GB" dirty="0" smtClean="0"/>
          </a:p>
          <a:p>
            <a:r>
              <a:rPr lang="en-GB" dirty="0" smtClean="0"/>
              <a:t>All members agreed – if one of them was attacked – they would all protect that country.</a:t>
            </a:r>
            <a:endParaRPr lang="en-GB" dirty="0"/>
          </a:p>
        </p:txBody>
      </p:sp>
      <p:pic>
        <p:nvPicPr>
          <p:cNvPr id="8194" name="Picture 2" descr="http://news.bbc.co.uk/media/images/38805000/jpg/_38805725_natoflags_embl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2492896"/>
            <a:ext cx="1993404" cy="199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NATO Map 2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750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4122"/>
          </a:xfrm>
        </p:spPr>
        <p:txBody>
          <a:bodyPr/>
          <a:lstStyle/>
          <a:p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NATO 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Autofit/>
          </a:bodyPr>
          <a:lstStyle/>
          <a:p>
            <a:r>
              <a:rPr lang="en-GB" sz="3600" dirty="0" smtClean="0"/>
              <a:t>NATO – meant a permanent presence in Europe for the US army.</a:t>
            </a:r>
          </a:p>
          <a:p>
            <a:endParaRPr lang="en-GB" sz="3600" dirty="0" smtClean="0"/>
          </a:p>
          <a:p>
            <a:r>
              <a:rPr lang="en-GB" sz="3600" dirty="0" smtClean="0"/>
              <a:t>NATO command – in Paris</a:t>
            </a:r>
          </a:p>
          <a:p>
            <a:endParaRPr lang="en-GB" sz="3600" dirty="0" smtClean="0"/>
          </a:p>
          <a:p>
            <a:r>
              <a:rPr lang="en-GB" sz="3600" dirty="0" smtClean="0"/>
              <a:t>Stalin saw NATO was an act of war and speeded up his own nuclear deterrent against the West – a Soviet Atomic Bomb (1950)</a:t>
            </a:r>
          </a:p>
          <a:p>
            <a:endParaRPr lang="en-GB" sz="3600" dirty="0" smtClean="0"/>
          </a:p>
          <a:p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5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096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616</Words>
  <Application>Microsoft Office PowerPoint</Application>
  <PresentationFormat>On-screen Show (4:3)</PresentationFormat>
  <Paragraphs>101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How did the Cold war develop?</vt:lpstr>
      <vt:lpstr>PowerPoint Presentation</vt:lpstr>
      <vt:lpstr>RESULTS OF THE BLOCKADE</vt:lpstr>
      <vt:lpstr>RESULTS OF THE BLOCKADE 2</vt:lpstr>
      <vt:lpstr>NATO </vt:lpstr>
      <vt:lpstr>NATO</vt:lpstr>
      <vt:lpstr>PowerPoint Presentation</vt:lpstr>
      <vt:lpstr>NATO </vt:lpstr>
      <vt:lpstr>PowerPoint Presentation</vt:lpstr>
      <vt:lpstr>WAR IN KOREA</vt:lpstr>
      <vt:lpstr>PowerPoint Presentation</vt:lpstr>
      <vt:lpstr>PowerPoint Presentation</vt:lpstr>
      <vt:lpstr>WHY DID THE USA GET INVOLVED?</vt:lpstr>
      <vt:lpstr>BACKGROUND TO WAR</vt:lpstr>
      <vt:lpstr>1. Initial North Successes</vt:lpstr>
      <vt:lpstr>PowerPoint Presentation</vt:lpstr>
      <vt:lpstr>2. The NKPA is driven back</vt:lpstr>
      <vt:lpstr>PowerPoint Presentation</vt:lpstr>
      <vt:lpstr>3. China intervenes</vt:lpstr>
      <vt:lpstr>PowerPoint Presentation</vt:lpstr>
      <vt:lpstr>4. Stalemate</vt:lpstr>
      <vt:lpstr>PowerPoint Presentation</vt:lpstr>
      <vt:lpstr>The impact of the Korean War</vt:lpstr>
      <vt:lpstr>The impact of the Korean War 2.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green.m30</dc:creator>
  <cp:lastModifiedBy>PMAC-S-CFRANEY$</cp:lastModifiedBy>
  <cp:revision>24</cp:revision>
  <dcterms:created xsi:type="dcterms:W3CDTF">2011-06-23T09:00:29Z</dcterms:created>
  <dcterms:modified xsi:type="dcterms:W3CDTF">2014-01-30T02:36:15Z</dcterms:modified>
</cp:coreProperties>
</file>