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5F6F5B7-96D6-4AE6-8FC7-6D153DF6AC5C}" type="datetimeFigureOut">
              <a:rPr lang="en-AU" smtClean="0"/>
              <a:t>31/01/2014</a:t>
            </a:fld>
            <a:endParaRPr lang="en-AU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715F89C-03FE-4237-B592-2E496C7002B1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F6F5B7-96D6-4AE6-8FC7-6D153DF6AC5C}" type="datetimeFigureOut">
              <a:rPr lang="en-AU" smtClean="0"/>
              <a:t>31/01/2014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15F89C-03FE-4237-B592-2E496C7002B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5F6F5B7-96D6-4AE6-8FC7-6D153DF6AC5C}" type="datetimeFigureOut">
              <a:rPr lang="en-AU" smtClean="0"/>
              <a:t>31/01/2014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715F89C-03FE-4237-B592-2E496C7002B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F6F5B7-96D6-4AE6-8FC7-6D153DF6AC5C}" type="datetimeFigureOut">
              <a:rPr lang="en-AU" smtClean="0"/>
              <a:t>31/01/2014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15F89C-03FE-4237-B592-2E496C7002B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5F6F5B7-96D6-4AE6-8FC7-6D153DF6AC5C}" type="datetimeFigureOut">
              <a:rPr lang="en-AU" smtClean="0"/>
              <a:t>31/01/2014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715F89C-03FE-4237-B592-2E496C7002B1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F6F5B7-96D6-4AE6-8FC7-6D153DF6AC5C}" type="datetimeFigureOut">
              <a:rPr lang="en-AU" smtClean="0"/>
              <a:t>31/01/2014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15F89C-03FE-4237-B592-2E496C7002B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F6F5B7-96D6-4AE6-8FC7-6D153DF6AC5C}" type="datetimeFigureOut">
              <a:rPr lang="en-AU" smtClean="0"/>
              <a:t>31/01/2014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15F89C-03FE-4237-B592-2E496C7002B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F6F5B7-96D6-4AE6-8FC7-6D153DF6AC5C}" type="datetimeFigureOut">
              <a:rPr lang="en-AU" smtClean="0"/>
              <a:t>31/01/2014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15F89C-03FE-4237-B592-2E496C7002B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5F6F5B7-96D6-4AE6-8FC7-6D153DF6AC5C}" type="datetimeFigureOut">
              <a:rPr lang="en-AU" smtClean="0"/>
              <a:t>31/01/2014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15F89C-03FE-4237-B592-2E496C7002B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F6F5B7-96D6-4AE6-8FC7-6D153DF6AC5C}" type="datetimeFigureOut">
              <a:rPr lang="en-AU" smtClean="0"/>
              <a:t>31/01/2014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15F89C-03FE-4237-B592-2E496C7002B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F6F5B7-96D6-4AE6-8FC7-6D153DF6AC5C}" type="datetimeFigureOut">
              <a:rPr lang="en-AU" smtClean="0"/>
              <a:t>31/01/2014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15F89C-03FE-4237-B592-2E496C7002B1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5F6F5B7-96D6-4AE6-8FC7-6D153DF6AC5C}" type="datetimeFigureOut">
              <a:rPr lang="en-AU" smtClean="0"/>
              <a:t>31/01/2014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715F89C-03FE-4237-B592-2E496C7002B1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Legal Studies</a:t>
            </a:r>
            <a:br>
              <a:rPr lang="en-AU" dirty="0" smtClean="0"/>
            </a:br>
            <a:r>
              <a:rPr lang="en-AU" dirty="0"/>
              <a:t/>
            </a:r>
            <a:br>
              <a:rPr lang="en-AU" dirty="0"/>
            </a:br>
            <a:r>
              <a:rPr lang="en-AU" dirty="0" smtClean="0"/>
              <a:t>Preliminary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dirty="0" smtClean="0"/>
          </a:p>
          <a:p>
            <a:r>
              <a:rPr lang="en-AU" dirty="0" smtClean="0"/>
              <a:t>Mr </a:t>
            </a:r>
            <a:r>
              <a:rPr lang="en-AU" dirty="0" err="1" smtClean="0"/>
              <a:t>Franey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0211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Course Structure overview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 smtClean="0"/>
              <a:t>There are Three Core Units in the Course:</a:t>
            </a:r>
          </a:p>
          <a:p>
            <a:pPr marL="0" indent="0">
              <a:buNone/>
            </a:pPr>
            <a:endParaRPr lang="en-AU" dirty="0"/>
          </a:p>
          <a:p>
            <a:pPr marL="514350" indent="-514350">
              <a:buAutoNum type="arabicPlain"/>
            </a:pPr>
            <a:r>
              <a:rPr lang="en-AU" dirty="0" smtClean="0"/>
              <a:t>The legal system</a:t>
            </a:r>
          </a:p>
          <a:p>
            <a:pPr marL="514350" indent="-514350">
              <a:buAutoNum type="arabicPlain"/>
            </a:pPr>
            <a:endParaRPr lang="en-AU" dirty="0"/>
          </a:p>
          <a:p>
            <a:pPr marL="514350" indent="-514350">
              <a:buAutoNum type="arabicPlain"/>
            </a:pPr>
            <a:r>
              <a:rPr lang="en-AU" dirty="0" smtClean="0"/>
              <a:t>The individual and the law</a:t>
            </a:r>
          </a:p>
          <a:p>
            <a:pPr marL="514350" indent="-514350">
              <a:buAutoNum type="arabicPlain"/>
            </a:pPr>
            <a:endParaRPr lang="en-AU" dirty="0"/>
          </a:p>
          <a:p>
            <a:pPr marL="514350" indent="-514350">
              <a:buAutoNum type="arabicPlain"/>
            </a:pPr>
            <a:r>
              <a:rPr lang="en-AU" dirty="0" smtClean="0"/>
              <a:t>The law in practice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7356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What is the law, What is it not?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Is it Justice?</a:t>
            </a:r>
          </a:p>
          <a:p>
            <a:endParaRPr lang="en-AU" dirty="0"/>
          </a:p>
          <a:p>
            <a:r>
              <a:rPr lang="en-AU" dirty="0" smtClean="0"/>
              <a:t>Is it right and wrong?</a:t>
            </a:r>
          </a:p>
          <a:p>
            <a:endParaRPr lang="en-AU" dirty="0"/>
          </a:p>
          <a:p>
            <a:r>
              <a:rPr lang="en-AU" dirty="0" smtClean="0"/>
              <a:t>Is it ethical</a:t>
            </a:r>
          </a:p>
          <a:p>
            <a:endParaRPr lang="en-AU" dirty="0"/>
          </a:p>
          <a:p>
            <a:r>
              <a:rPr lang="en-AU" dirty="0" smtClean="0"/>
              <a:t>Is it certain?</a:t>
            </a:r>
          </a:p>
          <a:p>
            <a:endParaRPr lang="en-AU" dirty="0"/>
          </a:p>
          <a:p>
            <a:r>
              <a:rPr lang="en-AU" dirty="0" smtClean="0"/>
              <a:t>Thou shalt not kill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7619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</TotalTime>
  <Words>59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Opulent</vt:lpstr>
      <vt:lpstr>Legal Studies  Preliminary</vt:lpstr>
      <vt:lpstr>Course Structure overview</vt:lpstr>
      <vt:lpstr>What is the law, What is it not?</vt:lpstr>
    </vt:vector>
  </TitlesOfParts>
  <Company>Lismore Catholic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Studies  Preliminary</dc:title>
  <dc:creator>PMAC-S-CFRANEY$</dc:creator>
  <cp:lastModifiedBy>PMAC-S-CFRANEY$</cp:lastModifiedBy>
  <cp:revision>1</cp:revision>
  <dcterms:created xsi:type="dcterms:W3CDTF">2014-01-31T00:51:20Z</dcterms:created>
  <dcterms:modified xsi:type="dcterms:W3CDTF">2014-01-31T01:00:33Z</dcterms:modified>
</cp:coreProperties>
</file>