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0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94BB-4F18-4627-B97B-129CB1E01473}" type="datetimeFigureOut">
              <a:rPr lang="en-AU" smtClean="0"/>
              <a:t>4/03/2014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F9AE6-78C7-436D-976C-FAB61F5996C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94BB-4F18-4627-B97B-129CB1E01473}" type="datetimeFigureOut">
              <a:rPr lang="en-AU" smtClean="0"/>
              <a:t>4/03/2014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F9AE6-78C7-436D-976C-FAB61F5996C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94BB-4F18-4627-B97B-129CB1E01473}" type="datetimeFigureOut">
              <a:rPr lang="en-AU" smtClean="0"/>
              <a:t>4/03/2014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F9AE6-78C7-436D-976C-FAB61F5996C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94BB-4F18-4627-B97B-129CB1E01473}" type="datetimeFigureOut">
              <a:rPr lang="en-AU" smtClean="0"/>
              <a:t>4/03/2014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F9AE6-78C7-436D-976C-FAB61F5996C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94BB-4F18-4627-B97B-129CB1E01473}" type="datetimeFigureOut">
              <a:rPr lang="en-AU" smtClean="0"/>
              <a:t>4/03/2014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F9AE6-78C7-436D-976C-FAB61F5996C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94BB-4F18-4627-B97B-129CB1E01473}" type="datetimeFigureOut">
              <a:rPr lang="en-AU" smtClean="0"/>
              <a:t>4/03/2014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F9AE6-78C7-436D-976C-FAB61F5996C1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94BB-4F18-4627-B97B-129CB1E01473}" type="datetimeFigureOut">
              <a:rPr lang="en-AU" smtClean="0"/>
              <a:t>4/03/2014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F9AE6-78C7-436D-976C-FAB61F5996C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94BB-4F18-4627-B97B-129CB1E01473}" type="datetimeFigureOut">
              <a:rPr lang="en-AU" smtClean="0"/>
              <a:t>4/03/2014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F9AE6-78C7-436D-976C-FAB61F5996C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94BB-4F18-4627-B97B-129CB1E01473}" type="datetimeFigureOut">
              <a:rPr lang="en-AU" smtClean="0"/>
              <a:t>4/03/2014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F9AE6-78C7-436D-976C-FAB61F5996C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94BB-4F18-4627-B97B-129CB1E01473}" type="datetimeFigureOut">
              <a:rPr lang="en-AU" smtClean="0"/>
              <a:t>4/03/2014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4F9AE6-78C7-436D-976C-FAB61F5996C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94BB-4F18-4627-B97B-129CB1E01473}" type="datetimeFigureOut">
              <a:rPr lang="en-AU" smtClean="0"/>
              <a:t>4/03/2014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F9AE6-78C7-436D-976C-FAB61F5996C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CD494BB-4F18-4627-B97B-129CB1E01473}" type="datetimeFigureOut">
              <a:rPr lang="en-AU" smtClean="0"/>
              <a:t>4/03/2014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AF4F9AE6-78C7-436D-976C-FAB61F5996C1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Reviewing your essays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2183737" y="2870539"/>
            <a:ext cx="7487882" cy="567857"/>
          </a:xfrm>
        </p:spPr>
        <p:txBody>
          <a:bodyPr>
            <a:noAutofit/>
          </a:bodyPr>
          <a:lstStyle/>
          <a:p>
            <a:r>
              <a:rPr lang="en-AU" sz="2800" dirty="0" smtClean="0"/>
              <a:t>Trying to see it from all angles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4213920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Body paragraphs – Your points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757372"/>
          </a:xfrm>
        </p:spPr>
        <p:txBody>
          <a:bodyPr>
            <a:normAutofit/>
          </a:bodyPr>
          <a:lstStyle/>
          <a:p>
            <a:r>
              <a:rPr lang="en-AU" sz="2800" dirty="0" smtClean="0"/>
              <a:t>For each of your points – is the point CLEARLY stated?</a:t>
            </a:r>
          </a:p>
          <a:p>
            <a:endParaRPr lang="en-AU" sz="2800" dirty="0"/>
          </a:p>
          <a:p>
            <a:r>
              <a:rPr lang="en-AU" sz="2800" dirty="0" smtClean="0"/>
              <a:t>For each of your body paragraphs - could you EASILY use a highlighter to mark the point?</a:t>
            </a:r>
          </a:p>
          <a:p>
            <a:endParaRPr lang="en-AU" sz="2800" dirty="0" smtClean="0"/>
          </a:p>
          <a:p>
            <a:endParaRPr lang="en-AU" sz="2800" dirty="0"/>
          </a:p>
          <a:p>
            <a:endParaRPr lang="en-AU" sz="2800" dirty="0" smtClean="0"/>
          </a:p>
          <a:p>
            <a:endParaRPr lang="en-AU" sz="2800" dirty="0"/>
          </a:p>
          <a:p>
            <a:r>
              <a:rPr lang="en-AU" sz="2800" dirty="0" smtClean="0"/>
              <a:t>For each of your points – do the points logically SUPPORT your argument?</a:t>
            </a:r>
          </a:p>
          <a:p>
            <a:endParaRPr lang="en-AU" sz="2800" dirty="0"/>
          </a:p>
          <a:p>
            <a:endParaRPr lang="en-A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573016"/>
            <a:ext cx="2505075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819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Body paragraphs – your evidence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00628"/>
            <a:ext cx="8424936" cy="5757372"/>
          </a:xfrm>
        </p:spPr>
        <p:txBody>
          <a:bodyPr>
            <a:normAutofit fontScale="92500" lnSpcReduction="10000"/>
          </a:bodyPr>
          <a:lstStyle/>
          <a:p>
            <a:r>
              <a:rPr lang="en-AU" sz="2800" dirty="0" smtClean="0"/>
              <a:t>For each of your paragraphs – have you supported your point with CLEARLY stated evidence?</a:t>
            </a:r>
          </a:p>
          <a:p>
            <a:endParaRPr lang="en-AU" sz="2800" dirty="0" smtClean="0"/>
          </a:p>
          <a:p>
            <a:endParaRPr lang="en-AU" sz="2800" dirty="0"/>
          </a:p>
          <a:p>
            <a:r>
              <a:rPr lang="en-AU" sz="2800" dirty="0" smtClean="0"/>
              <a:t>					For each of your body 						paragraphs is the 							evidence you have used 						COMPELLING / AUTHORITIVE?</a:t>
            </a:r>
          </a:p>
          <a:p>
            <a:endParaRPr lang="en-AU" sz="2800" dirty="0" smtClean="0"/>
          </a:p>
          <a:p>
            <a:endParaRPr lang="en-AU" sz="2800" dirty="0"/>
          </a:p>
          <a:p>
            <a:endParaRPr lang="en-AU" sz="2800" dirty="0" smtClean="0"/>
          </a:p>
          <a:p>
            <a:endParaRPr lang="en-AU" sz="2800" dirty="0"/>
          </a:p>
          <a:p>
            <a:r>
              <a:rPr lang="en-AU" sz="2800" dirty="0" smtClean="0"/>
              <a:t>Have you correctly REFERENCED your evidence?</a:t>
            </a:r>
            <a:endParaRPr lang="en-AU" sz="2800" dirty="0"/>
          </a:p>
          <a:p>
            <a:endParaRPr lang="en-AU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276872"/>
            <a:ext cx="3574529" cy="3360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4838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Body paragraphs – your explanation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757372"/>
          </a:xfrm>
        </p:spPr>
        <p:txBody>
          <a:bodyPr>
            <a:normAutofit/>
          </a:bodyPr>
          <a:lstStyle/>
          <a:p>
            <a:r>
              <a:rPr lang="en-AU" sz="2800" dirty="0" smtClean="0"/>
              <a:t>For each of your points – have you  CLEARLY explained the affect ?</a:t>
            </a:r>
          </a:p>
          <a:p>
            <a:endParaRPr lang="en-AU" sz="2800" dirty="0"/>
          </a:p>
          <a:p>
            <a:r>
              <a:rPr lang="en-AU" sz="2800" dirty="0" smtClean="0"/>
              <a:t>For each of your body paragraphs – have you appropriately analysed the issue?</a:t>
            </a:r>
          </a:p>
          <a:p>
            <a:endParaRPr lang="en-AU" sz="2800" dirty="0"/>
          </a:p>
          <a:p>
            <a:r>
              <a:rPr lang="en-AU" sz="2800" dirty="0" smtClean="0"/>
              <a:t>For each of your points – does your                 analysis SUPPORT your argument?</a:t>
            </a:r>
          </a:p>
          <a:p>
            <a:endParaRPr lang="en-AU" sz="2800" dirty="0"/>
          </a:p>
          <a:p>
            <a:endParaRPr lang="en-AU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526151"/>
            <a:ext cx="2555776" cy="3291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4838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Body paragraphs - LINK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757372"/>
          </a:xfrm>
        </p:spPr>
        <p:txBody>
          <a:bodyPr>
            <a:normAutofit/>
          </a:bodyPr>
          <a:lstStyle/>
          <a:p>
            <a:r>
              <a:rPr lang="en-AU" sz="2800" dirty="0" smtClean="0"/>
              <a:t>For each of your points – does your link sentence  CLEARLY  and UNAMBIGUOUSLY signpost ‘where to now’?</a:t>
            </a:r>
          </a:p>
          <a:p>
            <a:endParaRPr lang="en-AU" sz="2800" dirty="0"/>
          </a:p>
          <a:p>
            <a:endParaRPr lang="en-AU" sz="2800" dirty="0"/>
          </a:p>
          <a:p>
            <a:endParaRPr lang="en-AU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636913"/>
            <a:ext cx="7397698" cy="4090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4838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conclusions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00628"/>
            <a:ext cx="8568952" cy="5757372"/>
          </a:xfrm>
        </p:spPr>
        <p:txBody>
          <a:bodyPr>
            <a:normAutofit/>
          </a:bodyPr>
          <a:lstStyle/>
          <a:p>
            <a:r>
              <a:rPr lang="en-AU" sz="2800" dirty="0" smtClean="0"/>
              <a:t>Have you RESTATED the question?</a:t>
            </a:r>
          </a:p>
          <a:p>
            <a:endParaRPr lang="en-AU" sz="2800" dirty="0"/>
          </a:p>
          <a:p>
            <a:r>
              <a:rPr lang="en-AU" sz="2800" dirty="0" smtClean="0"/>
              <a:t>Have you RESTATED the points you said you were going to address at the start?</a:t>
            </a:r>
          </a:p>
          <a:p>
            <a:endParaRPr lang="en-AU" sz="2800" dirty="0"/>
          </a:p>
          <a:p>
            <a:r>
              <a:rPr lang="en-AU" sz="2800" dirty="0" smtClean="0"/>
              <a:t>Have you SYNTHESIZED your arguments into a COMPELLING conclusive sentence?</a:t>
            </a:r>
          </a:p>
          <a:p>
            <a:endParaRPr lang="en-AU" sz="2800" dirty="0"/>
          </a:p>
          <a:p>
            <a:r>
              <a:rPr lang="en-AU" sz="2800" dirty="0" smtClean="0"/>
              <a:t>						Have you HAMMERED 						home your conclusion?</a:t>
            </a:r>
          </a:p>
          <a:p>
            <a:endParaRPr lang="en-AU" sz="2800" dirty="0"/>
          </a:p>
          <a:p>
            <a:endParaRPr lang="en-AU" sz="2800" dirty="0"/>
          </a:p>
          <a:p>
            <a:endParaRPr lang="en-AU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869160"/>
            <a:ext cx="2447925" cy="186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4838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introductions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836712"/>
            <a:ext cx="8640960" cy="6021288"/>
          </a:xfrm>
        </p:spPr>
        <p:txBody>
          <a:bodyPr>
            <a:normAutofit/>
          </a:bodyPr>
          <a:lstStyle/>
          <a:p>
            <a:r>
              <a:rPr lang="en-AU" sz="2800" dirty="0" smtClean="0"/>
              <a:t>Have you restated the question (what you are talking about) IN YOUR OWN WORDS?</a:t>
            </a:r>
          </a:p>
          <a:p>
            <a:endParaRPr lang="en-AU" sz="2800" dirty="0" smtClean="0"/>
          </a:p>
          <a:p>
            <a:endParaRPr lang="en-AU" sz="2800" dirty="0"/>
          </a:p>
          <a:p>
            <a:endParaRPr lang="en-AU" sz="2800" dirty="0" smtClean="0"/>
          </a:p>
          <a:p>
            <a:endParaRPr lang="en-AU" sz="2800" dirty="0" smtClean="0"/>
          </a:p>
          <a:p>
            <a:endParaRPr lang="en-AU" sz="2800" dirty="0"/>
          </a:p>
          <a:p>
            <a:r>
              <a:rPr lang="en-AU" sz="2800" dirty="0" smtClean="0"/>
              <a:t>Have you DEFINED, LIMITED or ASSUMED appropriately?</a:t>
            </a:r>
          </a:p>
          <a:p>
            <a:r>
              <a:rPr lang="en-AU" sz="2800" dirty="0" smtClean="0"/>
              <a:t>Have you CLEARLY stated the points you will explore?</a:t>
            </a:r>
          </a:p>
          <a:p>
            <a:r>
              <a:rPr lang="en-AU" sz="2800" dirty="0" smtClean="0"/>
              <a:t>Have you LINKED to your first point?</a:t>
            </a:r>
          </a:p>
          <a:p>
            <a:endParaRPr lang="en-AU" sz="2800" dirty="0"/>
          </a:p>
          <a:p>
            <a:endParaRPr lang="en-AU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844824"/>
            <a:ext cx="3798039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4838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general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757372"/>
          </a:xfrm>
        </p:spPr>
        <p:txBody>
          <a:bodyPr>
            <a:normAutofit/>
          </a:bodyPr>
          <a:lstStyle/>
          <a:p>
            <a:r>
              <a:rPr lang="en-AU" sz="2800" dirty="0" smtClean="0"/>
              <a:t>Have you proof read the essay YOURSELF?</a:t>
            </a:r>
          </a:p>
          <a:p>
            <a:endParaRPr lang="en-AU" sz="2800" dirty="0"/>
          </a:p>
          <a:p>
            <a:r>
              <a:rPr lang="en-AU" sz="2800" dirty="0" smtClean="0"/>
              <a:t>Are there SUPERFLUOUS words, passages, phrases that SHOULD be deleted?</a:t>
            </a:r>
          </a:p>
          <a:p>
            <a:endParaRPr lang="en-AU" sz="2800" dirty="0" smtClean="0"/>
          </a:p>
          <a:p>
            <a:endParaRPr lang="en-AU" sz="2800" dirty="0"/>
          </a:p>
          <a:p>
            <a:endParaRPr lang="en-AU" sz="2800" dirty="0" smtClean="0"/>
          </a:p>
          <a:p>
            <a:endParaRPr lang="en-AU" sz="2800" dirty="0" smtClean="0"/>
          </a:p>
          <a:p>
            <a:endParaRPr lang="en-AU" sz="2800" dirty="0"/>
          </a:p>
          <a:p>
            <a:r>
              <a:rPr lang="en-AU" sz="2800" dirty="0" smtClean="0"/>
              <a:t>Have YOU checked your spelling?</a:t>
            </a:r>
            <a:endParaRPr lang="en-AU" sz="28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5" y="3212976"/>
            <a:ext cx="3675966" cy="243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4838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general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757372"/>
          </a:xfrm>
        </p:spPr>
        <p:txBody>
          <a:bodyPr>
            <a:normAutofit/>
          </a:bodyPr>
          <a:lstStyle/>
          <a:p>
            <a:r>
              <a:rPr lang="en-AU" sz="2800" dirty="0" smtClean="0"/>
              <a:t>Does the essay LOOK professional and FORMATTED correctly?</a:t>
            </a:r>
          </a:p>
          <a:p>
            <a:endParaRPr lang="en-AU" sz="2800" dirty="0"/>
          </a:p>
          <a:p>
            <a:r>
              <a:rPr lang="en-AU" sz="2800" dirty="0" smtClean="0"/>
              <a:t>Is the word count in the RANGE?</a:t>
            </a:r>
          </a:p>
          <a:p>
            <a:endParaRPr lang="en-AU" sz="2800" dirty="0" smtClean="0"/>
          </a:p>
          <a:p>
            <a:endParaRPr lang="en-AU" sz="2800" dirty="0"/>
          </a:p>
          <a:p>
            <a:endParaRPr lang="en-AU" sz="2800" dirty="0" smtClean="0"/>
          </a:p>
          <a:p>
            <a:endParaRPr lang="en-AU" sz="2800" dirty="0" smtClean="0"/>
          </a:p>
          <a:p>
            <a:endParaRPr lang="en-AU" sz="2800" dirty="0" smtClean="0"/>
          </a:p>
          <a:p>
            <a:endParaRPr lang="en-AU" sz="2800" dirty="0"/>
          </a:p>
          <a:p>
            <a:r>
              <a:rPr lang="en-AU" sz="2800" dirty="0" smtClean="0"/>
              <a:t>Is EVERYTHING necessary included?</a:t>
            </a:r>
            <a:endParaRPr lang="en-AU" sz="28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131209"/>
            <a:ext cx="4477122" cy="3140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2422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51</TotalTime>
  <Words>278</Words>
  <Application>Microsoft Office PowerPoint</Application>
  <PresentationFormat>On-screen Show (4:3)</PresentationFormat>
  <Paragraphs>70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Angles</vt:lpstr>
      <vt:lpstr>Reviewing your essays</vt:lpstr>
      <vt:lpstr>Body paragraphs – Your points</vt:lpstr>
      <vt:lpstr>Body paragraphs – your evidence</vt:lpstr>
      <vt:lpstr>Body paragraphs – your explanation</vt:lpstr>
      <vt:lpstr>Body paragraphs - LINK</vt:lpstr>
      <vt:lpstr>conclusions</vt:lpstr>
      <vt:lpstr>introductions</vt:lpstr>
      <vt:lpstr>general</vt:lpstr>
      <vt:lpstr>general</vt:lpstr>
    </vt:vector>
  </TitlesOfParts>
  <Company>Lismore Catholic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Reviewing your essays</dc:title>
  <dc:creator>PMAC-S-CFRANEY$</dc:creator>
  <cp:lastModifiedBy>PMAC-S-CFRANEY$</cp:lastModifiedBy>
  <cp:revision>7</cp:revision>
  <dcterms:created xsi:type="dcterms:W3CDTF">2014-03-04T05:03:02Z</dcterms:created>
  <dcterms:modified xsi:type="dcterms:W3CDTF">2014-03-04T05:54:56Z</dcterms:modified>
</cp:coreProperties>
</file>