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77" r:id="rId6"/>
    <p:sldId id="259" r:id="rId7"/>
    <p:sldId id="260" r:id="rId8"/>
    <p:sldId id="267" r:id="rId9"/>
    <p:sldId id="265" r:id="rId10"/>
    <p:sldId id="268" r:id="rId11"/>
    <p:sldId id="278" r:id="rId12"/>
    <p:sldId id="279" r:id="rId13"/>
    <p:sldId id="264" r:id="rId14"/>
    <p:sldId id="262" r:id="rId15"/>
    <p:sldId id="280" r:id="rId16"/>
    <p:sldId id="263" r:id="rId17"/>
    <p:sldId id="269" r:id="rId18"/>
    <p:sldId id="270" r:id="rId19"/>
    <p:sldId id="281" r:id="rId20"/>
    <p:sldId id="271" r:id="rId21"/>
    <p:sldId id="272" r:id="rId22"/>
    <p:sldId id="273" r:id="rId23"/>
    <p:sldId id="274" r:id="rId24"/>
    <p:sldId id="276" r:id="rId25"/>
    <p:sldId id="275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74D6-2FF8-4E2E-A884-6BF484F44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A037-0DE9-43E6-B71E-D473A2BB0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1ACC-08DE-479D-98D9-309E1E1B7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9E61-F78F-4DAA-8081-5E186EC26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EB03-73E3-4598-AB78-FC7644194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659C-DEB2-4376-857F-CC2089C2B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41AA-32A6-4CCF-BA19-346631B07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0808-B71E-4B56-A24D-C3A68CB77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990C-BAF7-4818-A5F6-2201E7A9D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6330-EB89-400F-9FB7-0133D9304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E5940-63A1-45EC-BE4F-B5DBADD46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4287BF-0CFD-41A1-88D7-7E73E036D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vax5VUvjW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4/US-MarshallPlanAid-Logo.sv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Why did the USA &amp; USSR become rivals?  </a:t>
            </a:r>
            <a:endParaRPr lang="en-US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Lo – to consider effects of Hiroshima &amp; Nagasaki.</a:t>
            </a:r>
          </a:p>
          <a:p>
            <a:pPr eaLnBrk="1" hangingPunct="1"/>
            <a:r>
              <a:rPr lang="en-GB" dirty="0" smtClean="0"/>
              <a:t> 																																																																																																																																																										`					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80" name="Picture 4" descr="http://websupport1.citytech.cuny.edu/Faculty/pcatapano/US2/US%20Images/ironcurtain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73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IRON CURTAIN</a:t>
            </a:r>
            <a:endParaRPr lang="en-US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://www.youtube.com/watch?v=jvax5VUvjWQ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TRUMAN DOCTRINE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GB" sz="2300" dirty="0" smtClean="0"/>
              <a:t>1947 – Communists threatening to take Greece &amp; Turkey (GB could no longer help Greece)</a:t>
            </a:r>
          </a:p>
          <a:p>
            <a:endParaRPr lang="en-GB" sz="2300" dirty="0" smtClean="0"/>
          </a:p>
          <a:p>
            <a:r>
              <a:rPr lang="en-GB" sz="2300" dirty="0" smtClean="0"/>
              <a:t>March 1947 – President Truman declared he would help any nation threatened Communism (Truman doctrine)</a:t>
            </a:r>
          </a:p>
          <a:p>
            <a:endParaRPr lang="en-GB" sz="2300" dirty="0" smtClean="0"/>
          </a:p>
          <a:p>
            <a:r>
              <a:rPr lang="en-GB" sz="2300" dirty="0" smtClean="0"/>
              <a:t>He said the countries of Eastern Europe had been forced into Communism</a:t>
            </a:r>
          </a:p>
          <a:p>
            <a:endParaRPr lang="en-GB" sz="2300" dirty="0" smtClean="0"/>
          </a:p>
          <a:p>
            <a:r>
              <a:rPr lang="en-GB" sz="2300" dirty="0" smtClean="0"/>
              <a:t>Also that it was the USA’s duty to protect democratic countries</a:t>
            </a:r>
          </a:p>
          <a:p>
            <a:endParaRPr lang="en-GB" sz="2300" dirty="0" smtClean="0"/>
          </a:p>
          <a:p>
            <a:r>
              <a:rPr lang="en-GB" sz="2300" dirty="0" smtClean="0"/>
              <a:t>They gave Greece &amp; Turkey $400 million in aid – which helped defeat the Communists</a:t>
            </a:r>
            <a:endParaRPr lang="en-GB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MARSHALL PLAN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1947 – general George Marshall visited Europe</a:t>
            </a:r>
          </a:p>
          <a:p>
            <a:endParaRPr lang="en-GB" sz="2800" dirty="0" smtClean="0"/>
          </a:p>
          <a:p>
            <a:r>
              <a:rPr lang="en-GB" sz="2800" dirty="0" smtClean="0"/>
              <a:t>Came up with the Marshall plan.</a:t>
            </a:r>
          </a:p>
          <a:p>
            <a:endParaRPr lang="en-GB" sz="2800" dirty="0" smtClean="0"/>
          </a:p>
          <a:p>
            <a:r>
              <a:rPr lang="en-GB" sz="2800" dirty="0" smtClean="0"/>
              <a:t>The aim was to help Europe recover from WW2 and resist communism.</a:t>
            </a:r>
          </a:p>
          <a:p>
            <a:endParaRPr lang="en-GB" sz="2800" dirty="0" smtClean="0"/>
          </a:p>
          <a:p>
            <a:r>
              <a:rPr lang="en-GB" sz="2800" dirty="0" smtClean="0"/>
              <a:t>Also meant a strong Europe could trade with the USA again.</a:t>
            </a:r>
            <a:endParaRPr lang="en-GB" sz="2800" dirty="0"/>
          </a:p>
        </p:txBody>
      </p:sp>
      <p:pic>
        <p:nvPicPr>
          <p:cNvPr id="2050" name="Picture 2" descr="http://www.monumentsmen.com/blog/wp-content/uploads/2009/10/George-Mars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277941" cy="1196751"/>
          </a:xfrm>
          <a:prstGeom prst="rect">
            <a:avLst/>
          </a:prstGeom>
          <a:noFill/>
        </p:spPr>
      </p:pic>
      <p:pic>
        <p:nvPicPr>
          <p:cNvPr id="5" name="Picture 2" descr="http://www.monumentsmen.com/blog/wp-content/uploads/2009/10/George-Mars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8"/>
            <a:ext cx="1277941" cy="119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MARSHALL PLAN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At first congress hesitated</a:t>
            </a:r>
          </a:p>
          <a:p>
            <a:endParaRPr lang="en-GB" sz="2800" dirty="0" smtClean="0"/>
          </a:p>
          <a:p>
            <a:r>
              <a:rPr lang="en-GB" sz="2800" dirty="0" smtClean="0"/>
              <a:t>Feb 1948 – Stalinists seized power in Czechoslovakia</a:t>
            </a:r>
          </a:p>
          <a:p>
            <a:endParaRPr lang="en-GB" sz="2800" dirty="0" smtClean="0"/>
          </a:p>
          <a:p>
            <a:r>
              <a:rPr lang="en-GB" sz="2800" dirty="0" smtClean="0"/>
              <a:t>Congress approved Marshall aid on 31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March 1948.</a:t>
            </a:r>
            <a:endParaRPr lang="en-GB" sz="2800" dirty="0"/>
          </a:p>
        </p:txBody>
      </p:sp>
      <p:pic>
        <p:nvPicPr>
          <p:cNvPr id="2050" name="Picture 2" descr="http://www.monumentsmen.com/blog/wp-content/uploads/2009/10/George-Mars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277941" cy="1196751"/>
          </a:xfrm>
          <a:prstGeom prst="rect">
            <a:avLst/>
          </a:prstGeom>
          <a:noFill/>
        </p:spPr>
      </p:pic>
      <p:pic>
        <p:nvPicPr>
          <p:cNvPr id="5" name="Picture 2" descr="http://www.monumentsmen.com/blog/wp-content/uploads/2009/10/George-Mars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8"/>
            <a:ext cx="1277941" cy="119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Marshall Aid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GB" sz="2800" dirty="0" smtClean="0"/>
              <a:t>Set up a fund of $15 billion</a:t>
            </a:r>
          </a:p>
          <a:p>
            <a:endParaRPr lang="en-GB" sz="2800" dirty="0" smtClean="0"/>
          </a:p>
          <a:p>
            <a:r>
              <a:rPr lang="en-GB" sz="2800" dirty="0" smtClean="0"/>
              <a:t>16 nations asked for help – GB &amp; West Germany included</a:t>
            </a:r>
          </a:p>
          <a:p>
            <a:endParaRPr lang="en-GB" sz="2800" dirty="0" smtClean="0"/>
          </a:p>
          <a:p>
            <a:r>
              <a:rPr lang="en-GB" sz="2800" dirty="0" smtClean="0"/>
              <a:t>Aid often arrived in the form of goods – machinery &amp; fertilisers</a:t>
            </a:r>
          </a:p>
          <a:p>
            <a:endParaRPr lang="en-GB" sz="2800" dirty="0" smtClean="0"/>
          </a:p>
          <a:p>
            <a:r>
              <a:rPr lang="en-GB" sz="2800" dirty="0" smtClean="0"/>
              <a:t>Industrial production increased in Western Europe (by 25%) and communist influence fell in France &amp; Italy</a:t>
            </a:r>
            <a:endParaRPr lang="en-GB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26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August – the atomic bomb kills 78,000 Japanese people in Hiroshima</a:t>
            </a:r>
          </a:p>
          <a:p>
            <a:endParaRPr lang="en-GB" dirty="0" smtClean="0"/>
          </a:p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– 74,000 killed in Nagasaki</a:t>
            </a:r>
          </a:p>
          <a:p>
            <a:endParaRPr lang="en-GB" dirty="0" smtClean="0"/>
          </a:p>
          <a:p>
            <a:r>
              <a:rPr lang="en-GB" dirty="0" smtClean="0"/>
              <a:t>Stalin was angry that Truman had not told him at Potsdam about the atom bomb</a:t>
            </a:r>
          </a:p>
          <a:p>
            <a:endParaRPr lang="en-GB" dirty="0" smtClean="0"/>
          </a:p>
          <a:p>
            <a:r>
              <a:rPr lang="en-GB" dirty="0" smtClean="0"/>
              <a:t>Believed it was a betrayal of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://www.loc.gov/exhibits/marshall/images/whole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http://upload.wikimedia.org/wikipedia/commons/thumb/b/b3/Marshall_Plan_poster.JPG/220px-Marshall_Plan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4320480" cy="5950481"/>
          </a:xfrm>
          <a:prstGeom prst="rect">
            <a:avLst/>
          </a:prstGeom>
          <a:noFill/>
        </p:spPr>
      </p:pic>
      <p:pic>
        <p:nvPicPr>
          <p:cNvPr id="26628" name="Picture 4" descr="File:US-MarshallPlanAid-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404664"/>
            <a:ext cx="409957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DOLLAR IMPERIALISM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Stalin called the Marshall plan “Dollar imperialism”</a:t>
            </a:r>
          </a:p>
          <a:p>
            <a:endParaRPr lang="en-GB" dirty="0" smtClean="0"/>
          </a:p>
          <a:p>
            <a:r>
              <a:rPr lang="en-GB" dirty="0" smtClean="0"/>
              <a:t>He claimed the USA was trying to build an Empire</a:t>
            </a:r>
          </a:p>
          <a:p>
            <a:endParaRPr lang="en-GB" dirty="0" smtClean="0"/>
          </a:p>
          <a:p>
            <a:r>
              <a:rPr lang="en-GB" dirty="0" smtClean="0"/>
              <a:t>His fear and suspicion intensified divisions in Europe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COMINFORM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1947 – communist leaders all over the world </a:t>
            </a:r>
            <a:r>
              <a:rPr lang="en-GB" smtClean="0"/>
              <a:t>were summoned </a:t>
            </a:r>
            <a:r>
              <a:rPr lang="en-GB" dirty="0" smtClean="0"/>
              <a:t>to a conference in Warsaw </a:t>
            </a:r>
          </a:p>
          <a:p>
            <a:endParaRPr lang="en-GB" dirty="0" smtClean="0"/>
          </a:p>
          <a:p>
            <a:r>
              <a:rPr lang="en-GB" dirty="0" err="1" smtClean="0"/>
              <a:t>Cominform</a:t>
            </a:r>
            <a:r>
              <a:rPr lang="en-GB" dirty="0" smtClean="0"/>
              <a:t> was created – Communist Information Bureau</a:t>
            </a:r>
          </a:p>
          <a:p>
            <a:endParaRPr lang="en-GB" dirty="0" smtClean="0"/>
          </a:p>
          <a:p>
            <a:r>
              <a:rPr lang="en-GB" dirty="0" smtClean="0"/>
              <a:t>Was designed to spread &amp; protect communism from US </a:t>
            </a:r>
            <a:r>
              <a:rPr lang="en-GB" dirty="0" err="1" smtClean="0"/>
              <a:t>agression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1948 – Stalin ordered </a:t>
            </a:r>
            <a:r>
              <a:rPr lang="en-GB" dirty="0" err="1" smtClean="0"/>
              <a:t>Cominform</a:t>
            </a:r>
            <a:r>
              <a:rPr lang="en-GB" dirty="0" smtClean="0"/>
              <a:t> to expel Tito (leader of Yugoslavia – because he would not do what he was told)</a:t>
            </a:r>
          </a:p>
          <a:p>
            <a:endParaRPr lang="en-GB" dirty="0" smtClean="0"/>
          </a:p>
          <a:p>
            <a:r>
              <a:rPr lang="en-GB" dirty="0" smtClean="0"/>
              <a:t>Stalin wanted control &amp; no opposition</a:t>
            </a:r>
            <a:endParaRPr lang="en-GB" dirty="0"/>
          </a:p>
        </p:txBody>
      </p:sp>
      <p:pic>
        <p:nvPicPr>
          <p:cNvPr id="32770" name="Picture 2" descr="http://www.topnews.in/files/t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68960"/>
            <a:ext cx="2857500" cy="3514726"/>
          </a:xfrm>
          <a:prstGeom prst="rect">
            <a:avLst/>
          </a:prstGeom>
          <a:noFill/>
        </p:spPr>
      </p:pic>
      <p:pic>
        <p:nvPicPr>
          <p:cNvPr id="32772" name="Picture 4" descr="http://cidc.library.cornell.edu/dof/Maps/big_yu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356992"/>
            <a:ext cx="4951859" cy="3189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COMECON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sz="2800" dirty="0" smtClean="0"/>
              <a:t>1949 – USSR introduced the Molotov Plan </a:t>
            </a:r>
          </a:p>
          <a:p>
            <a:endParaRPr lang="en-GB" sz="2800" dirty="0" smtClean="0"/>
          </a:p>
          <a:p>
            <a:r>
              <a:rPr lang="en-GB" sz="2800" dirty="0" smtClean="0"/>
              <a:t>This established the Council for Mutual Economic Assistance (</a:t>
            </a:r>
            <a:r>
              <a:rPr lang="en-GB" sz="2800" dirty="0" err="1" smtClean="0"/>
              <a:t>Comecon</a:t>
            </a:r>
            <a:r>
              <a:rPr lang="en-GB" sz="2800" dirty="0" smtClean="0"/>
              <a:t>)</a:t>
            </a:r>
          </a:p>
          <a:p>
            <a:endParaRPr lang="en-GB" sz="2800" dirty="0" smtClean="0"/>
          </a:p>
          <a:p>
            <a:r>
              <a:rPr lang="en-GB" sz="2800" dirty="0" smtClean="0"/>
              <a:t>This linked the USSR with Bulgaria, Czechoslovakia, Hungary, Poland, Romania &amp; East Germany</a:t>
            </a:r>
          </a:p>
          <a:p>
            <a:endParaRPr lang="en-GB" sz="2800" dirty="0" smtClean="0"/>
          </a:p>
          <a:p>
            <a:r>
              <a:rPr lang="en-GB" sz="2800" dirty="0" smtClean="0"/>
              <a:t>US – saw </a:t>
            </a:r>
            <a:r>
              <a:rPr lang="en-GB" sz="2800" dirty="0" err="1" smtClean="0"/>
              <a:t>Comecon</a:t>
            </a:r>
            <a:r>
              <a:rPr lang="en-GB" sz="2800" dirty="0" smtClean="0"/>
              <a:t> &amp; </a:t>
            </a:r>
            <a:r>
              <a:rPr lang="en-GB" sz="2800" dirty="0" err="1" smtClean="0"/>
              <a:t>Cominform</a:t>
            </a:r>
            <a:r>
              <a:rPr lang="en-GB" sz="2800" dirty="0" smtClean="0"/>
              <a:t> as serious threats – relations got worse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9 -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765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9 -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0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glish.illinois.edu/maps/poets/g_l/levine/bomb/na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188640"/>
            <a:ext cx="4429125" cy="2857500"/>
          </a:xfrm>
          <a:prstGeom prst="rect">
            <a:avLst/>
          </a:prstGeom>
          <a:noFill/>
        </p:spPr>
      </p:pic>
      <p:pic>
        <p:nvPicPr>
          <p:cNvPr id="1028" name="Picture 4" descr="http://www.novinite.com/media/images/2007-11/87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212976"/>
            <a:ext cx="4585692" cy="3096344"/>
          </a:xfrm>
          <a:prstGeom prst="rect">
            <a:avLst/>
          </a:prstGeom>
          <a:noFill/>
        </p:spPr>
      </p:pic>
      <p:pic>
        <p:nvPicPr>
          <p:cNvPr id="1030" name="Picture 6" descr="http://2.bp.blogspot.com/_FOIrYyQawGI/StPNlh4ysKI/AAAAAAAACU0/BEbUJC8Nx6I/s400/Hiroshim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60648"/>
            <a:ext cx="3810000" cy="602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GB" dirty="0" smtClean="0"/>
              <a:t>By 1949 the USSR had developed its own bomb</a:t>
            </a:r>
          </a:p>
          <a:p>
            <a:endParaRPr lang="en-GB" dirty="0" smtClean="0"/>
          </a:p>
          <a:p>
            <a:r>
              <a:rPr lang="en-GB" dirty="0" smtClean="0"/>
              <a:t>Meant ‘could’ be nuclear destruction – instead there was a series of tense confrontations</a:t>
            </a:r>
          </a:p>
          <a:p>
            <a:endParaRPr lang="en-GB" dirty="0" smtClean="0"/>
          </a:p>
          <a:p>
            <a:r>
              <a:rPr lang="en-GB" dirty="0" smtClean="0"/>
              <a:t>Could argue the nuclear bomb stopped the Cold War becoming hot (M.A.D)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5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10902"/>
            <a:ext cx="8352927" cy="58152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USSR &amp; EASTERN EUROPE – The Iron Curtain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/>
          <a:lstStyle/>
          <a:p>
            <a:r>
              <a:rPr lang="en-GB" dirty="0" smtClean="0"/>
              <a:t>End of WW2 the Soviets liberated countries from the Nazis</a:t>
            </a:r>
          </a:p>
          <a:p>
            <a:endParaRPr lang="en-GB" dirty="0" smtClean="0"/>
          </a:p>
          <a:p>
            <a:r>
              <a:rPr lang="en-GB" dirty="0" smtClean="0"/>
              <a:t>Replaced it with Soviet occupation</a:t>
            </a:r>
          </a:p>
          <a:p>
            <a:endParaRPr lang="en-GB" dirty="0" smtClean="0"/>
          </a:p>
          <a:p>
            <a:r>
              <a:rPr lang="en-GB" dirty="0" smtClean="0"/>
              <a:t>Communist </a:t>
            </a:r>
            <a:r>
              <a:rPr lang="en-GB" dirty="0" err="1" smtClean="0"/>
              <a:t>Govts</a:t>
            </a:r>
            <a:r>
              <a:rPr lang="en-GB" dirty="0" smtClean="0"/>
              <a:t> loyal to Stalin took power in Bulgaria, Poland, Hungary &amp; Romania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Stalin also took control of the police, army &amp; radio stations in these areas</a:t>
            </a:r>
          </a:p>
          <a:p>
            <a:endParaRPr lang="en-GB" dirty="0" smtClean="0"/>
          </a:p>
          <a:p>
            <a:r>
              <a:rPr lang="en-GB" dirty="0" smtClean="0"/>
              <a:t>He arrested &amp; murdered political opponents</a:t>
            </a:r>
          </a:p>
          <a:p>
            <a:endParaRPr lang="en-GB" dirty="0" smtClean="0"/>
          </a:p>
          <a:p>
            <a:r>
              <a:rPr lang="en-GB" dirty="0" smtClean="0"/>
              <a:t>These moves alarmed Churchill. In March 1946 (</a:t>
            </a:r>
            <a:r>
              <a:rPr lang="en-GB" dirty="0" err="1" smtClean="0"/>
              <a:t>Fulton,USA</a:t>
            </a:r>
            <a:r>
              <a:rPr lang="en-GB" dirty="0" smtClean="0"/>
              <a:t>) he described the division between East &amp; West as an ‘Iron Curtain’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http://shs.umsystem.edu/famousmissourians/presidents/truman/images/003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3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IRON CURTAIN</a:t>
            </a:r>
            <a:endParaRPr lang="en-US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On one side was the one party, communist states of the East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On the other, were the capitalist democracies of the West.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Churchill wanted to convince the US to prevent the spread of Communism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Stalin claimed this speech was a declaration of war.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575</Words>
  <Application>Microsoft Office PowerPoint</Application>
  <PresentationFormat>On-screen Show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Why did the USA &amp; USSR become rivals?  </vt:lpstr>
      <vt:lpstr>1945</vt:lpstr>
      <vt:lpstr>PowerPoint Presentation</vt:lpstr>
      <vt:lpstr>PowerPoint Presentation</vt:lpstr>
      <vt:lpstr>PowerPoint Presentation</vt:lpstr>
      <vt:lpstr>THE USSR &amp; EASTERN EUROPE – The Iron Curtain</vt:lpstr>
      <vt:lpstr>PowerPoint Presentation</vt:lpstr>
      <vt:lpstr>PowerPoint Presentation</vt:lpstr>
      <vt:lpstr>THE IRON CURTAIN</vt:lpstr>
      <vt:lpstr>PowerPoint Presentation</vt:lpstr>
      <vt:lpstr>PowerPoint Presentation</vt:lpstr>
      <vt:lpstr>PowerPoint Presentation</vt:lpstr>
      <vt:lpstr>THE IRON CURTAIN</vt:lpstr>
      <vt:lpstr>THE TRUMAN DOCTRINE</vt:lpstr>
      <vt:lpstr>PowerPoint Presentation</vt:lpstr>
      <vt:lpstr>THE MARSHALL PLAN</vt:lpstr>
      <vt:lpstr>THE MARSHALL PLAN</vt:lpstr>
      <vt:lpstr>Marshall Aid</vt:lpstr>
      <vt:lpstr>PowerPoint Presentation</vt:lpstr>
      <vt:lpstr>PowerPoint Presentation</vt:lpstr>
      <vt:lpstr>PowerPoint Presentation</vt:lpstr>
      <vt:lpstr>DOLLAR IMPERIALISM</vt:lpstr>
      <vt:lpstr>COMINFORM</vt:lpstr>
      <vt:lpstr>PowerPoint Presentation</vt:lpstr>
      <vt:lpstr>COMECON</vt:lpstr>
      <vt:lpstr>PowerPoint Presentation</vt:lpstr>
      <vt:lpstr>PowerPoint Presentation</vt:lpstr>
    </vt:vector>
  </TitlesOfParts>
  <Company>Albion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Albion High School</dc:creator>
  <cp:lastModifiedBy>PMAC-S-CFRANEY$</cp:lastModifiedBy>
  <cp:revision>56</cp:revision>
  <dcterms:created xsi:type="dcterms:W3CDTF">2009-01-06T15:11:43Z</dcterms:created>
  <dcterms:modified xsi:type="dcterms:W3CDTF">2014-01-30T02:31:33Z</dcterms:modified>
</cp:coreProperties>
</file>