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770F4F-04FC-44B0-AA90-18873D9039D4}" type="datetimeFigureOut">
              <a:rPr lang="en-AU" smtClean="0"/>
              <a:t>10/02/2014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8CC4FE-4412-4CDC-B82B-3FFC92D4B93F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detailpage&amp;v=oh3BbLk5UI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Human Rights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961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Purpose of Human Rights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3600" dirty="0" smtClean="0"/>
              <a:t>Recognition of the inherent dignity of </a:t>
            </a:r>
            <a:r>
              <a:rPr lang="en-AU" sz="3600" b="1" dirty="0" smtClean="0"/>
              <a:t>and</a:t>
            </a:r>
            <a:r>
              <a:rPr lang="en-AU" sz="3600" dirty="0" smtClean="0"/>
              <a:t> the equal and inalienable rights of </a:t>
            </a:r>
            <a:r>
              <a:rPr lang="en-AU" sz="3600" b="1" dirty="0" smtClean="0"/>
              <a:t>all</a:t>
            </a:r>
            <a:r>
              <a:rPr lang="en-AU" sz="3600" dirty="0" smtClean="0"/>
              <a:t> members of the human family </a:t>
            </a:r>
            <a:r>
              <a:rPr lang="en-AU" sz="3600" b="1" dirty="0" smtClean="0"/>
              <a:t>is</a:t>
            </a:r>
            <a:r>
              <a:rPr lang="en-AU" sz="3600" dirty="0" smtClean="0"/>
              <a:t> the foundation of freedom, justice and peace in the world</a:t>
            </a:r>
            <a:endParaRPr lang="en-AU" sz="3600" dirty="0"/>
          </a:p>
          <a:p>
            <a:pPr marL="0" indent="0">
              <a:buNone/>
            </a:pPr>
            <a:endParaRPr lang="en-AU" sz="3600" dirty="0" smtClean="0"/>
          </a:p>
          <a:p>
            <a:pPr marL="0" indent="0" algn="r">
              <a:buNone/>
            </a:pPr>
            <a:r>
              <a:rPr lang="en-AU" sz="2800" i="1" dirty="0" smtClean="0"/>
              <a:t>Universal Declaration of Human Rights 1948</a:t>
            </a:r>
            <a:endParaRPr lang="en-AU" sz="2800" i="1" dirty="0"/>
          </a:p>
        </p:txBody>
      </p:sp>
    </p:spTree>
    <p:extLst>
      <p:ext uri="{BB962C8B-B14F-4D97-AF65-F5344CB8AC3E}">
        <p14:creationId xmlns:p14="http://schemas.microsoft.com/office/powerpoint/2010/main" val="43593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are Human Rights?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AU" sz="3200" dirty="0" smtClean="0"/>
          </a:p>
          <a:p>
            <a:pPr marL="0" indent="0">
              <a:buNone/>
            </a:pPr>
            <a:endParaRPr lang="en-AU" sz="3200" dirty="0"/>
          </a:p>
          <a:p>
            <a:pPr marL="0" indent="0" algn="ctr">
              <a:buNone/>
            </a:pPr>
            <a:r>
              <a:rPr lang="en-AU" sz="3200" dirty="0" smtClean="0"/>
              <a:t>They are the fundamental standards by which we treat individuals and are central to democratic society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40081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Characteristics of Human Rights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Inherent within the human race</a:t>
            </a:r>
          </a:p>
          <a:p>
            <a:endParaRPr lang="en-AU" dirty="0" smtClean="0"/>
          </a:p>
          <a:p>
            <a:r>
              <a:rPr lang="en-AU" dirty="0" smtClean="0"/>
              <a:t>Universal application to all</a:t>
            </a:r>
          </a:p>
          <a:p>
            <a:endParaRPr lang="en-AU" dirty="0" smtClean="0"/>
          </a:p>
          <a:p>
            <a:r>
              <a:rPr lang="en-AU" dirty="0" smtClean="0"/>
              <a:t>Inalienable to all</a:t>
            </a:r>
          </a:p>
          <a:p>
            <a:endParaRPr lang="en-AU" dirty="0" smtClean="0"/>
          </a:p>
          <a:p>
            <a:r>
              <a:rPr lang="en-AU" dirty="0" smtClean="0"/>
              <a:t>Indivisible from other rights</a:t>
            </a:r>
          </a:p>
          <a:p>
            <a:endParaRPr lang="en-AU" dirty="0" smtClean="0"/>
          </a:p>
          <a:p>
            <a:r>
              <a:rPr lang="en-AU" dirty="0" smtClean="0"/>
              <a:t>Interdependent with other rights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456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Youtube</a:t>
            </a:r>
            <a:r>
              <a:rPr lang="en-AU" dirty="0" smtClean="0"/>
              <a:t> it!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>
                <a:hlinkClick r:id="rId2"/>
              </a:rPr>
              <a:t>http://</a:t>
            </a:r>
            <a:r>
              <a:rPr lang="en-AU" dirty="0" smtClean="0">
                <a:hlinkClick r:id="rId2"/>
              </a:rPr>
              <a:t>www.youtube.com/watch?feature=player_detailpage&amp;v=oh3BbLk5UIQ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702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95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Human Rights</vt:lpstr>
      <vt:lpstr>The Purpose of Human Rights</vt:lpstr>
      <vt:lpstr>What are Human Rights?</vt:lpstr>
      <vt:lpstr>Characteristics of Human Rights</vt:lpstr>
      <vt:lpstr>Youtube it!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</dc:title>
  <dc:creator>PMAC-S-CFRANEY$</dc:creator>
  <cp:lastModifiedBy>PMAC-S-CFRANEY$</cp:lastModifiedBy>
  <cp:revision>3</cp:revision>
  <dcterms:created xsi:type="dcterms:W3CDTF">2014-02-09T21:25:08Z</dcterms:created>
  <dcterms:modified xsi:type="dcterms:W3CDTF">2014-02-09T23:28:07Z</dcterms:modified>
</cp:coreProperties>
</file>