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7" r:id="rId8"/>
    <p:sldId id="263" r:id="rId9"/>
    <p:sldId id="265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743872"/>
        <c:axId val="25003136"/>
        <c:axId val="0"/>
      </c:bar3DChart>
      <c:catAx>
        <c:axId val="2374387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25003136"/>
        <c:crosses val="autoZero"/>
        <c:auto val="1"/>
        <c:lblAlgn val="ctr"/>
        <c:lblOffset val="100"/>
        <c:tickMarkSkip val="1"/>
        <c:noMultiLvlLbl val="0"/>
      </c:catAx>
      <c:valAx>
        <c:axId val="25003136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23743872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0.5</cdr:y>
    </cdr:from>
    <cdr:to>
      <cdr:x>0.504</cdr:x>
      <cdr:y>0.60425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0494" y="2009775"/>
          <a:ext cx="28790" cy="419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0.14425</cdr:x>
      <cdr:y>0</cdr:y>
    </cdr:from>
    <cdr:to>
      <cdr:x>0.9085</cdr:x>
      <cdr:y>0.993</cdr:y>
    </cdr:to>
    <cdr:pic>
      <cdr:nvPicPr>
        <cdr:cNvPr id="1027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107429" y="0"/>
          <a:ext cx="5867262" cy="3991413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  <cdr:relSizeAnchor xmlns:cdr="http://schemas.openxmlformats.org/drawingml/2006/chartDrawing">
    <cdr:from>
      <cdr:x>0.50025</cdr:x>
      <cdr:y>0.5</cdr:y>
    </cdr:from>
    <cdr:to>
      <cdr:x>0.504</cdr:x>
      <cdr:y>0.60425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0494" y="2009775"/>
          <a:ext cx="28790" cy="419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74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0AD90A-627B-4C0E-AA8D-DDFC420EB2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2F63D-F23F-4E2A-8FC1-3DEC172F78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61BB5-8C45-4CD7-B177-165C1A70F2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84818D-4574-437C-A289-EBEEDCCB63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4B5BB-D81C-40F5-8312-8493CF92DF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90D73-B635-4BB1-9F7A-EC967C9748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95964-2BCD-470B-8A15-AD913654A7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5C5B-1385-4748-92EE-EF4B887F8B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AD191-D4B2-490D-82BB-FD3D30B784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8E3B0-5FA1-474A-A087-E3B5C836092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04A6-19CD-4544-B537-ED9808614A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D6B9-562F-4128-9862-66EC30BBF1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5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54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43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DC8A22-729C-49F1-A337-CF33A7C14AAF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KOREA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 COLD WAR BEYOND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COST IN HUMAN LIFE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6600" y="1804988"/>
          <a:ext cx="7670800" cy="408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By 1950 had Containment worked???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Most Americans agreed with containing communism</a:t>
            </a:r>
          </a:p>
          <a:p>
            <a:r>
              <a:rPr lang="en-GB"/>
              <a:t>Some wanted a more aggressive policy like MacArthur</a:t>
            </a:r>
          </a:p>
          <a:p>
            <a:r>
              <a:rPr lang="en-GB"/>
              <a:t>More alliances were set up that were anti-Communist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Did the West win?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What were the after war events that support your position?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What is Australia’s relationship now with Korea?</a:t>
            </a:r>
          </a:p>
          <a:p>
            <a:endParaRPr lang="en-GB" sz="2800" dirty="0" smtClean="0"/>
          </a:p>
          <a:p>
            <a:r>
              <a:rPr lang="en-GB" sz="2800" dirty="0" smtClean="0"/>
              <a:t>What is Korea like now?</a:t>
            </a:r>
          </a:p>
        </p:txBody>
      </p:sp>
    </p:spTree>
    <p:extLst>
      <p:ext uri="{BB962C8B-B14F-4D97-AF65-F5344CB8AC3E}">
        <p14:creationId xmlns:p14="http://schemas.microsoft.com/office/powerpoint/2010/main" val="7929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GB"/>
              <a:t>THE KOREAN WAR</a:t>
            </a:r>
          </a:p>
        </p:txBody>
      </p:sp>
      <p:pic>
        <p:nvPicPr>
          <p:cNvPr id="2053" name="Picture 5" descr="http://korea50.army.mil/graphics/soldier_comfor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71563"/>
            <a:ext cx="4953000" cy="367347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4800600"/>
            <a:ext cx="845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 grief stricken American infantryman whose buddy has been killed in action is comforted by another soldier. In the background a corpsman methodically fills out casualty tags, Haktong-ni area, Korea. August 28, 1950. Sfc. Al Chang. (Army) </a:t>
            </a:r>
          </a:p>
          <a:p>
            <a:pPr eaLnBrk="0" hangingPunct="0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MAPS</a:t>
            </a:r>
          </a:p>
        </p:txBody>
      </p:sp>
      <p:pic>
        <p:nvPicPr>
          <p:cNvPr id="4100" name="Picture 4" descr="http://www.koreanwar.org/html/maps/map1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700"/>
            <a:ext cx="8229600" cy="684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22193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TIMELINE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93725" y="1260475"/>
            <a:ext cx="7940675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/>
              <a:t> </a:t>
            </a:r>
            <a:r>
              <a:rPr lang="en-GB" sz="2800"/>
              <a:t>1945 – Korea controlled by Japan</a:t>
            </a:r>
          </a:p>
          <a:p>
            <a:pPr>
              <a:buFontTx/>
              <a:buChar char="•"/>
            </a:pPr>
            <a:r>
              <a:rPr lang="en-GB" sz="2800"/>
              <a:t> Soviets occupied the NORTH, America the SOUTH</a:t>
            </a:r>
          </a:p>
          <a:p>
            <a:pPr>
              <a:buFontTx/>
              <a:buChar char="•"/>
            </a:pPr>
            <a:r>
              <a:rPr lang="en-GB" sz="2800"/>
              <a:t>The two halves were divided  by the 38</a:t>
            </a:r>
            <a:r>
              <a:rPr lang="en-GB" sz="2800" baseline="30000"/>
              <a:t>th</a:t>
            </a:r>
            <a:r>
              <a:rPr lang="en-GB" sz="2800"/>
              <a:t> Parallel</a:t>
            </a:r>
          </a:p>
          <a:p>
            <a:pPr>
              <a:buFontTx/>
              <a:buChar char="•"/>
            </a:pPr>
            <a:r>
              <a:rPr lang="en-GB" sz="2800"/>
              <a:t>1947 – elections held in the South supported by the US; The North had its own govt. backed by the Soviets</a:t>
            </a:r>
          </a:p>
          <a:p>
            <a:pPr>
              <a:buFontTx/>
              <a:buChar char="•"/>
            </a:pPr>
            <a:r>
              <a:rPr lang="en-GB" sz="2800"/>
              <a:t> Each government claimed to be the rightful rulers of Korea</a:t>
            </a:r>
          </a:p>
          <a:p>
            <a:pPr>
              <a:buFontTx/>
              <a:buChar char="•"/>
            </a:pPr>
            <a:r>
              <a:rPr lang="en-GB" sz="2800"/>
              <a:t> Each side was supported by the respective superpower even though they withdrew troops in 1948.</a:t>
            </a:r>
          </a:p>
          <a:p>
            <a:pPr>
              <a:buFontTx/>
              <a:buChar char="•"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1600200"/>
            <a:ext cx="76962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1949 – China became Communist – supported N Korea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1950 – N Korea invaded S Korea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Sept 1950 – UN troops into S Korea at INCHON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N Koreans pushed back into N Korea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Oct 1950 Chinese invaded N Korea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UN troops pushed back to S Korea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1950-51 – STALEMATE around 38</a:t>
            </a:r>
            <a:r>
              <a:rPr lang="en-GB" baseline="30000"/>
              <a:t>th</a:t>
            </a:r>
            <a:r>
              <a:rPr lang="en-GB"/>
              <a:t> Parallel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April 1951 – MacArthur removed from position – replaced by General Omar Bradley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22193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TIMELINE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22193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TIMELINE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086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Fighting continued until 1952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1952 – Truman replaced by Eisenhower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1953 – Stalin died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July 1953 - Armistice signed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" y="571500"/>
          <a:ext cx="8534400" cy="581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Bitmap Image" r:id="rId3" imgW="6439799" imgH="4390476" progId="Paint.Picture">
                  <p:embed/>
                </p:oleObj>
              </mc:Choice>
              <mc:Fallback>
                <p:oleObj name="Bitmap Image" r:id="rId3" imgW="6439799" imgH="4390476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"/>
                        <a:ext cx="8534400" cy="581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solidFill>
                  <a:schemeClr val="bg2"/>
                </a:solidFill>
              </a:rPr>
              <a:t>The Key Players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n-GB"/>
              <a:t>Truman</a:t>
            </a:r>
          </a:p>
          <a:p>
            <a:r>
              <a:rPr lang="en-GB"/>
              <a:t>Syngman Rhee – SK</a:t>
            </a:r>
          </a:p>
          <a:p>
            <a:r>
              <a:rPr lang="en-GB"/>
              <a:t>UN</a:t>
            </a:r>
          </a:p>
          <a:p>
            <a:r>
              <a:rPr lang="en-GB"/>
              <a:t>MacArthur</a:t>
            </a:r>
          </a:p>
          <a:p>
            <a:r>
              <a:rPr lang="en-GB"/>
              <a:t>Bradley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n-GB"/>
              <a:t>Kim Il Sung - NK</a:t>
            </a:r>
          </a:p>
          <a:p>
            <a:r>
              <a:rPr lang="en-GB"/>
              <a:t>Mao Tse Tung</a:t>
            </a:r>
          </a:p>
          <a:p>
            <a:r>
              <a:rPr lang="en-GB"/>
              <a:t>Stalin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WON????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 KOREA REMAINED ‘FREE’</a:t>
            </a:r>
          </a:p>
          <a:p>
            <a:r>
              <a:rPr lang="en-GB"/>
              <a:t>Containment had worked</a:t>
            </a:r>
          </a:p>
          <a:p>
            <a:r>
              <a:rPr lang="en-GB"/>
              <a:t>Korea badly damaged</a:t>
            </a:r>
          </a:p>
          <a:p>
            <a:r>
              <a:rPr lang="en-GB"/>
              <a:t>The human cost</a:t>
            </a:r>
          </a:p>
          <a:p>
            <a:r>
              <a:rPr lang="en-GB"/>
              <a:t>Still two separate states today</a:t>
            </a:r>
          </a:p>
          <a:p>
            <a:r>
              <a:rPr lang="en-GB"/>
              <a:t>Still US troops in Korea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332</TotalTime>
  <Words>346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Neon Frame</vt:lpstr>
      <vt:lpstr>Bitmap Image</vt:lpstr>
      <vt:lpstr>KOREA</vt:lpstr>
      <vt:lpstr>THE KOREAN WAR</vt:lpstr>
      <vt:lpstr>MAPS</vt:lpstr>
      <vt:lpstr>PowerPoint Presentation</vt:lpstr>
      <vt:lpstr>PowerPoint Presentation</vt:lpstr>
      <vt:lpstr>PowerPoint Presentation</vt:lpstr>
      <vt:lpstr>PowerPoint Presentation</vt:lpstr>
      <vt:lpstr>The Key Players</vt:lpstr>
      <vt:lpstr>WHO WON????</vt:lpstr>
      <vt:lpstr>THE COST IN HUMAN LIFE</vt:lpstr>
      <vt:lpstr>By 1950 had Containment worked???</vt:lpstr>
      <vt:lpstr>What do you think?</vt:lpstr>
    </vt:vector>
  </TitlesOfParts>
  <Company>William Howard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DCrowe</dc:creator>
  <cp:lastModifiedBy>PMAC-S-CFRANEY$</cp:lastModifiedBy>
  <cp:revision>14</cp:revision>
  <dcterms:created xsi:type="dcterms:W3CDTF">2001-11-15T12:24:45Z</dcterms:created>
  <dcterms:modified xsi:type="dcterms:W3CDTF">2014-01-30T00:51:08Z</dcterms:modified>
</cp:coreProperties>
</file>